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78"/>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4" y="2571750"/>
            <a:ext cx="3880439" cy="5097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t>
            </a:r>
            <a:r>
              <a:rPr lang="en-US" sz="2200" dirty="0"/>
              <a:t>Starry Universe Secrets</a:t>
            </a:r>
            <a:r>
              <a:rPr lang="en-US" dirty="0"/>
              <a:t>”</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633309"/>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Starry Universe Secrets</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98519" y="882150"/>
            <a:ext cx="4548600" cy="3036300"/>
          </a:xfrm>
          <a:prstGeom prst="rect">
            <a:avLst/>
          </a:prstGeom>
          <a:noFill/>
          <a:ln>
            <a:noFill/>
          </a:ln>
        </p:spPr>
        <p:txBody>
          <a:bodyPr spcFirstLastPara="1" wrap="square" lIns="91425" tIns="45700" rIns="91425" bIns="45700" anchor="t" anchorCtr="0">
            <a:noAutofit/>
          </a:bodyPr>
          <a:lstStyle/>
          <a:p>
            <a:pPr algn="just"/>
            <a:r>
              <a:rPr lang="en-US" sz="1000" b="0" i="0" dirty="0">
                <a:effectLst/>
                <a:latin typeface="Times New Roman" panose="02020603050405020304" pitchFamily="18" charset="0"/>
                <a:cs typeface="Times New Roman" panose="02020603050405020304" pitchFamily="18" charset="0"/>
              </a:rPr>
              <a:t>Develop a system that can collect user birthdate information and use it to generate highly personalized zodiac sign insights for each user. </a:t>
            </a:r>
          </a:p>
          <a:p>
            <a:pPr algn="just"/>
            <a:r>
              <a:rPr lang="en-US" sz="1000" b="0" i="0" dirty="0">
                <a:effectLst/>
                <a:latin typeface="Times New Roman" panose="02020603050405020304" pitchFamily="18" charset="0"/>
                <a:cs typeface="Times New Roman" panose="02020603050405020304" pitchFamily="18" charset="0"/>
              </a:rPr>
              <a:t>These insights should reflect the unique traits, challenges, and opportunities associated with their zodiac sign.</a:t>
            </a:r>
          </a:p>
          <a:p>
            <a:pPr algn="just"/>
            <a:r>
              <a:rPr lang="en-US" sz="1000" b="0" i="0" dirty="0">
                <a:effectLst/>
                <a:latin typeface="Times New Roman" panose="02020603050405020304" pitchFamily="18" charset="0"/>
                <a:cs typeface="Times New Roman" panose="02020603050405020304" pitchFamily="18" charset="0"/>
              </a:rPr>
              <a:t>Develop features and tools like chatbot that encourage users to actively engage with the zodiac sign insights section. This may include interactive quizzes, forums, or daily horoscopes.</a:t>
            </a:r>
          </a:p>
          <a:p>
            <a:pPr marL="0" indent="0">
              <a:buNone/>
            </a:pP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4707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847976328"/>
              </p:ext>
            </p:extLst>
          </p:nvPr>
        </p:nvGraphicFramePr>
        <p:xfrm>
          <a:off x="221426" y="2013557"/>
          <a:ext cx="3908710" cy="2621130"/>
        </p:xfrm>
        <a:graphic>
          <a:graphicData uri="http://schemas.openxmlformats.org/drawingml/2006/table">
            <a:tbl>
              <a:tblPr>
                <a:noFill/>
                <a:tableStyleId>{5A4BF2BA-0B32-4039-8D23-6E65AF0657F0}</a:tableStyleId>
              </a:tblPr>
              <a:tblGrid>
                <a:gridCol w="1588683">
                  <a:extLst>
                    <a:ext uri="{9D8B030D-6E8A-4147-A177-3AD203B41FA5}">
                      <a16:colId xmlns:a16="http://schemas.microsoft.com/office/drawing/2014/main" val="20000"/>
                    </a:ext>
                  </a:extLst>
                </a:gridCol>
                <a:gridCol w="1576263">
                  <a:extLst>
                    <a:ext uri="{9D8B030D-6E8A-4147-A177-3AD203B41FA5}">
                      <a16:colId xmlns:a16="http://schemas.microsoft.com/office/drawing/2014/main" val="20001"/>
                    </a:ext>
                  </a:extLst>
                </a:gridCol>
                <a:gridCol w="743764">
                  <a:extLst>
                    <a:ext uri="{9D8B030D-6E8A-4147-A177-3AD203B41FA5}">
                      <a16:colId xmlns:a16="http://schemas.microsoft.com/office/drawing/2014/main" val="20002"/>
                    </a:ext>
                  </a:extLst>
                </a:gridCol>
              </a:tblGrid>
              <a:tr h="346419">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46419">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au721220104014</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a:t>
                      </a:r>
                      <a:r>
                        <a:rPr lang="en-IN" sz="1400" b="1" u="none" strike="noStrike" cap="none" dirty="0" err="1">
                          <a:solidFill>
                            <a:srgbClr val="FFFF00"/>
                          </a:solidFill>
                          <a:latin typeface="Times New Roman" panose="02020603050405020304" pitchFamily="18" charset="0"/>
                          <a:cs typeface="Times New Roman" panose="02020603050405020304" pitchFamily="18" charset="0"/>
                        </a:rPr>
                        <a:t>alpana</a:t>
                      </a:r>
                      <a:r>
                        <a:rPr lang="en-IN" sz="1400" b="1" u="none" strike="noStrike" cap="none" dirty="0">
                          <a:solidFill>
                            <a:srgbClr val="FFFF00"/>
                          </a:solidFill>
                          <a:latin typeface="Times New Roman" panose="02020603050405020304" pitchFamily="18" charset="0"/>
                          <a:cs typeface="Times New Roman" panose="02020603050405020304" pitchFamily="18" charset="0"/>
                        </a:rPr>
                        <a:t> Sri R</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532966">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au721220104007</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D</a:t>
                      </a:r>
                      <a:r>
                        <a:rPr lang="en-IN" sz="1400" b="1" u="none" strike="noStrike" cap="none" dirty="0" err="1">
                          <a:solidFill>
                            <a:srgbClr val="FFFF00"/>
                          </a:solidFill>
                          <a:latin typeface="Times New Roman" panose="02020603050405020304" pitchFamily="18" charset="0"/>
                          <a:cs typeface="Times New Roman" panose="02020603050405020304" pitchFamily="18" charset="0"/>
                        </a:rPr>
                        <a:t>hana</a:t>
                      </a:r>
                      <a:r>
                        <a:rPr lang="en-IN" sz="1400" b="1" u="none" strike="noStrike" cap="none" dirty="0">
                          <a:solidFill>
                            <a:srgbClr val="FFFF00"/>
                          </a:solidFill>
                          <a:latin typeface="Times New Roman" panose="02020603050405020304" pitchFamily="18" charset="0"/>
                          <a:cs typeface="Times New Roman" panose="02020603050405020304" pitchFamily="18" charset="0"/>
                        </a:rPr>
                        <a:t> Lakshmi S</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2"/>
                  </a:ext>
                </a:extLst>
              </a:tr>
              <a:tr h="532966">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au721220104018</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a:t>
                      </a:r>
                      <a:r>
                        <a:rPr lang="en-IN" sz="1400" b="1" u="none" strike="noStrike" cap="none" dirty="0" err="1">
                          <a:solidFill>
                            <a:srgbClr val="FFFF00"/>
                          </a:solidFill>
                          <a:latin typeface="Times New Roman" panose="02020603050405020304" pitchFamily="18" charset="0"/>
                          <a:cs typeface="Times New Roman" panose="02020603050405020304" pitchFamily="18" charset="0"/>
                        </a:rPr>
                        <a:t>iruba</a:t>
                      </a:r>
                      <a:r>
                        <a:rPr lang="en-IN" sz="1400" b="1" u="none" strike="noStrike" cap="none" dirty="0">
                          <a:solidFill>
                            <a:srgbClr val="FFFF00"/>
                          </a:solidFill>
                          <a:latin typeface="Times New Roman" panose="02020603050405020304" pitchFamily="18" charset="0"/>
                          <a:cs typeface="Times New Roman" panose="02020603050405020304" pitchFamily="18" charset="0"/>
                        </a:rPr>
                        <a:t> E</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3"/>
                  </a:ext>
                </a:extLst>
              </a:tr>
              <a:tr h="237670">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au721220104016</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rgbClr val="FFFF00"/>
                          </a:solidFill>
                          <a:latin typeface="Times New Roman" panose="02020603050405020304" pitchFamily="18" charset="0"/>
                          <a:cs typeface="Times New Roman" panose="02020603050405020304" pitchFamily="18" charset="0"/>
                        </a:rPr>
                        <a:t>K</a:t>
                      </a:r>
                      <a:r>
                        <a:rPr lang="en-IN" sz="1400" b="1" u="none" strike="noStrike" cap="none" dirty="0" err="1">
                          <a:solidFill>
                            <a:srgbClr val="FFFF00"/>
                          </a:solidFill>
                          <a:latin typeface="Times New Roman" panose="02020603050405020304" pitchFamily="18" charset="0"/>
                          <a:cs typeface="Times New Roman" panose="02020603050405020304" pitchFamily="18" charset="0"/>
                        </a:rPr>
                        <a:t>eerthana</a:t>
                      </a:r>
                      <a:r>
                        <a:rPr lang="en-IN" sz="1400" b="1" u="none" strike="noStrike" cap="none" dirty="0">
                          <a:solidFill>
                            <a:srgbClr val="FFFF00"/>
                          </a:solidFill>
                          <a:latin typeface="Times New Roman" panose="02020603050405020304" pitchFamily="18" charset="0"/>
                          <a:cs typeface="Times New Roman" panose="02020603050405020304" pitchFamily="18" charset="0"/>
                        </a:rPr>
                        <a:t> S</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Cd1_1</a:t>
                      </a:r>
                    </a:p>
                    <a:p>
                      <a:pPr marL="0" marR="0" lvl="0" indent="0" algn="l" rtl="0">
                        <a:lnSpc>
                          <a:spcPct val="100000"/>
                        </a:lnSpc>
                        <a:spcBef>
                          <a:spcPts val="0"/>
                        </a:spcBef>
                        <a:spcAft>
                          <a:spcPts val="0"/>
                        </a:spcAft>
                        <a:buClr>
                          <a:srgbClr val="000000"/>
                        </a:buClr>
                        <a:buSzPts val="1400"/>
                        <a:buFont typeface="Arial"/>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E827383C-6B79-1D70-3EDF-F9547398AE46}"/>
              </a:ext>
            </a:extLst>
          </p:cNvPr>
          <p:cNvSpPr txBox="1"/>
          <p:nvPr/>
        </p:nvSpPr>
        <p:spPr>
          <a:xfrm>
            <a:off x="433236" y="710213"/>
            <a:ext cx="8597196" cy="1923604"/>
          </a:xfrm>
          <a:prstGeom prst="rect">
            <a:avLst/>
          </a:prstGeom>
          <a:noFill/>
        </p:spPr>
        <p:txBody>
          <a:bodyPr wrap="square" rtlCol="0">
            <a:spAutoFit/>
          </a:bodyPr>
          <a:lstStyle/>
          <a:p>
            <a:pPr marL="285750" indent="-285750" algn="just">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Implement machine learning algorithms to analyze user birthdate data and generate personalized zodiac sign insights. The system should take into account astrological principles and user behavior patterns to deliver highly relevant content.</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Planetary position &amp; Compatibility Calculation using Astrology APIs </a:t>
            </a:r>
            <a:r>
              <a:rPr lang="en-US" sz="1400" dirty="0" err="1">
                <a:latin typeface="Times New Roman" panose="02020603050405020304" pitchFamily="18" charset="0"/>
                <a:cs typeface="Times New Roman" panose="02020603050405020304" pitchFamily="18" charset="0"/>
              </a:rPr>
              <a:t>Astroseek</a:t>
            </a:r>
            <a:r>
              <a:rPr lang="en-US" sz="14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Scheduling Tools by Content Calander for automation.</a:t>
            </a:r>
          </a:p>
          <a:p>
            <a:pPr marL="28575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Content Management System using Word Press or Drupal.</a:t>
            </a:r>
          </a:p>
          <a:p>
            <a:endParaRPr lang="en-AU" dirty="0"/>
          </a:p>
        </p:txBody>
      </p:sp>
      <p:sp>
        <p:nvSpPr>
          <p:cNvPr id="3" name="TextBox 2">
            <a:extLst>
              <a:ext uri="{FF2B5EF4-FFF2-40B4-BE49-F238E27FC236}">
                <a16:creationId xmlns:a16="http://schemas.microsoft.com/office/drawing/2014/main" id="{9C03B0A8-EAB1-ED79-D6A6-3821D1607A85}"/>
              </a:ext>
            </a:extLst>
          </p:cNvPr>
          <p:cNvSpPr txBox="1"/>
          <p:nvPr/>
        </p:nvSpPr>
        <p:spPr>
          <a:xfrm>
            <a:off x="639337" y="3479180"/>
            <a:ext cx="8184995" cy="954107"/>
          </a:xfrm>
          <a:prstGeom prst="rect">
            <a:avLst/>
          </a:prstGeom>
          <a:noFill/>
        </p:spPr>
        <p:txBody>
          <a:bodyPr wrap="square" rtlCol="0">
            <a:spAutoFit/>
          </a:bodyPr>
          <a:lstStyle/>
          <a:p>
            <a:pPr algn="just"/>
            <a:r>
              <a:rPr lang="en-US" dirty="0">
                <a:solidFill>
                  <a:schemeClr val="tx1"/>
                </a:solidFill>
                <a:latin typeface="Söhne"/>
              </a:rPr>
              <a:t>	</a:t>
            </a:r>
            <a:r>
              <a:rPr lang="en-US" dirty="0">
                <a:solidFill>
                  <a:schemeClr val="tx1"/>
                </a:solidFill>
                <a:latin typeface="Times New Roman" panose="02020603050405020304" pitchFamily="18" charset="0"/>
                <a:cs typeface="Times New Roman" panose="02020603050405020304" pitchFamily="18" charset="0"/>
              </a:rPr>
              <a:t>T</a:t>
            </a:r>
            <a:r>
              <a:rPr lang="en-US" b="0" i="0" dirty="0">
                <a:solidFill>
                  <a:schemeClr val="tx1"/>
                </a:solidFill>
                <a:effectLst/>
                <a:latin typeface="Times New Roman" panose="02020603050405020304" pitchFamily="18" charset="0"/>
                <a:cs typeface="Times New Roman" panose="02020603050405020304" pitchFamily="18" charset="0"/>
              </a:rPr>
              <a:t>o be a trusted and user-friendly resource for astrology enthusiasts, beginners, and those seeking astrological wisdom in their daily lives. By combining modern technology with the ancient wisdom of astrology, our platform empowers users to navigate life's challenges and opportunities with confidence and insight, fostering personal growth and self-awareness.</a:t>
            </a:r>
            <a:endParaRPr lang="en-AU"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081642"/>
            <a:ext cx="2722200" cy="584735"/>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sz="16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https://github.com/dhaxna/Starry-Universe-Secrets</a:t>
            </a:r>
            <a:endParaRPr sz="16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370</Words>
  <Application>Microsoft Office PowerPoint</Application>
  <PresentationFormat>On-screen Show (16:9)</PresentationFormat>
  <Paragraphs>53</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Public Sans</vt:lpstr>
      <vt:lpstr>Calibri</vt:lpstr>
      <vt:lpstr>EB Garamond Medium</vt:lpstr>
      <vt:lpstr>EB Garamond</vt:lpstr>
      <vt:lpstr>Noto Sans Symbols</vt:lpstr>
      <vt:lpstr>Times New Roman</vt:lpstr>
      <vt:lpstr>Söhne</vt:lpstr>
      <vt:lpstr>Arial</vt:lpstr>
      <vt:lpstr>Simple Light</vt:lpstr>
      <vt:lpstr>PowerPoint Presentation</vt:lpstr>
      <vt:lpstr>Starry Universe Secrets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Dhana Lakshmi S</cp:lastModifiedBy>
  <cp:revision>2</cp:revision>
  <dcterms:created xsi:type="dcterms:W3CDTF">2020-08-13T11:21:46Z</dcterms:created>
  <dcterms:modified xsi:type="dcterms:W3CDTF">2023-10-03T16:51:10Z</dcterms:modified>
</cp:coreProperties>
</file>